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sldIdLst>
    <p:sldId id="256" r:id="rId2"/>
    <p:sldId id="258" r:id="rId3"/>
    <p:sldId id="259" r:id="rId4"/>
    <p:sldId id="263" r:id="rId5"/>
    <p:sldId id="262" r:id="rId6"/>
    <p:sldId id="265" r:id="rId7"/>
    <p:sldId id="261" r:id="rId8"/>
    <p:sldId id="266" r:id="rId9"/>
    <p:sldId id="267" r:id="rId10"/>
    <p:sldId id="268" r:id="rId11"/>
    <p:sldId id="269" r:id="rId12"/>
    <p:sldId id="270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9970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2232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072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5504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9136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70409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4808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78910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774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62700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1978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12339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1221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3312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2880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24704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5443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429217F-1541-4910-B527-E6E7D25148E2}" type="datetimeFigureOut">
              <a:rPr lang="zh-TW" altLang="en-US" smtClean="0"/>
              <a:t>2023/9/5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CF3E709-672D-488B-9470-9679BACE09B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4755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692398" y="2286001"/>
            <a:ext cx="6815669" cy="1116622"/>
          </a:xfrm>
        </p:spPr>
        <p:txBody>
          <a:bodyPr/>
          <a:lstStyle/>
          <a:p>
            <a:r>
              <a:rPr lang="zh-TW" altLang="en-US" sz="7200" dirty="0" smtClean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不收玩具的自己</a:t>
            </a:r>
            <a:endParaRPr lang="zh-TW" altLang="en-US" sz="7200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692398" y="4066669"/>
            <a:ext cx="6815669" cy="830182"/>
          </a:xfrm>
        </p:spPr>
        <p:txBody>
          <a:bodyPr>
            <a:normAutofit lnSpcReduction="10000"/>
          </a:bodyPr>
          <a:lstStyle/>
          <a:p>
            <a:r>
              <a:rPr lang="zh-TW" altLang="en-US" sz="5000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張亦懷</a:t>
            </a:r>
            <a:endParaRPr lang="zh-TW" altLang="en-US" sz="5000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35516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723" y="870440"/>
            <a:ext cx="9882554" cy="5081952"/>
          </a:xfrm>
        </p:spPr>
      </p:pic>
    </p:spTree>
    <p:extLst>
      <p:ext uri="{BB962C8B-B14F-4D97-AF65-F5344CB8AC3E}">
        <p14:creationId xmlns:p14="http://schemas.microsoft.com/office/powerpoint/2010/main" val="171712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47" y="870439"/>
            <a:ext cx="9935307" cy="5055576"/>
          </a:xfrm>
        </p:spPr>
      </p:pic>
    </p:spTree>
    <p:extLst>
      <p:ext uri="{BB962C8B-B14F-4D97-AF65-F5344CB8AC3E}">
        <p14:creationId xmlns:p14="http://schemas.microsoft.com/office/powerpoint/2010/main" val="391376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93" t="1439" r="32836" b="1"/>
          <a:stretch/>
        </p:blipFill>
        <p:spPr>
          <a:xfrm>
            <a:off x="1295402" y="826476"/>
            <a:ext cx="9662742" cy="5108331"/>
          </a:xfrm>
        </p:spPr>
      </p:pic>
    </p:spTree>
    <p:extLst>
      <p:ext uri="{BB962C8B-B14F-4D97-AF65-F5344CB8AC3E}">
        <p14:creationId xmlns:p14="http://schemas.microsoft.com/office/powerpoint/2010/main" val="141709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內容版面配置區 2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7069" y="923193"/>
            <a:ext cx="5073161" cy="5057654"/>
          </a:xfrm>
        </p:spPr>
      </p:pic>
    </p:spTree>
    <p:extLst>
      <p:ext uri="{BB962C8B-B14F-4D97-AF65-F5344CB8AC3E}">
        <p14:creationId xmlns:p14="http://schemas.microsoft.com/office/powerpoint/2010/main" val="290987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754" y="879231"/>
            <a:ext cx="9768254" cy="4996108"/>
          </a:xfrm>
        </p:spPr>
      </p:pic>
    </p:spTree>
    <p:extLst>
      <p:ext uri="{BB962C8B-B14F-4D97-AF65-F5344CB8AC3E}">
        <p14:creationId xmlns:p14="http://schemas.microsoft.com/office/powerpoint/2010/main" val="719292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962" y="896815"/>
            <a:ext cx="9891346" cy="5020408"/>
          </a:xfrm>
        </p:spPr>
      </p:pic>
    </p:spTree>
    <p:extLst>
      <p:ext uri="{BB962C8B-B14F-4D97-AF65-F5344CB8AC3E}">
        <p14:creationId xmlns:p14="http://schemas.microsoft.com/office/powerpoint/2010/main" val="359791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962" y="852855"/>
            <a:ext cx="9873761" cy="5055576"/>
          </a:xfrm>
        </p:spPr>
      </p:pic>
    </p:spTree>
    <p:extLst>
      <p:ext uri="{BB962C8B-B14F-4D97-AF65-F5344CB8AC3E}">
        <p14:creationId xmlns:p14="http://schemas.microsoft.com/office/powerpoint/2010/main" val="794050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54" y="879232"/>
            <a:ext cx="9952892" cy="5031276"/>
          </a:xfrm>
        </p:spPr>
      </p:pic>
    </p:spTree>
    <p:extLst>
      <p:ext uri="{BB962C8B-B14F-4D97-AF65-F5344CB8AC3E}">
        <p14:creationId xmlns:p14="http://schemas.microsoft.com/office/powerpoint/2010/main" val="3904823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5" y="879232"/>
            <a:ext cx="9908931" cy="5031276"/>
          </a:xfrm>
        </p:spPr>
      </p:pic>
    </p:spTree>
    <p:extLst>
      <p:ext uri="{BB962C8B-B14F-4D97-AF65-F5344CB8AC3E}">
        <p14:creationId xmlns:p14="http://schemas.microsoft.com/office/powerpoint/2010/main" val="321230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16" y="914402"/>
            <a:ext cx="9926515" cy="4969730"/>
          </a:xfrm>
        </p:spPr>
      </p:pic>
    </p:spTree>
    <p:extLst>
      <p:ext uri="{BB962C8B-B14F-4D97-AF65-F5344CB8AC3E}">
        <p14:creationId xmlns:p14="http://schemas.microsoft.com/office/powerpoint/2010/main" val="2990666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624" y="852853"/>
            <a:ext cx="10005646" cy="5073162"/>
          </a:xfrm>
        </p:spPr>
      </p:pic>
    </p:spTree>
    <p:extLst>
      <p:ext uri="{BB962C8B-B14F-4D97-AF65-F5344CB8AC3E}">
        <p14:creationId xmlns:p14="http://schemas.microsoft.com/office/powerpoint/2010/main" val="28162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44</TotalTime>
  <Words>8</Words>
  <Application>Microsoft Office PowerPoint</Application>
  <PresentationFormat>寬螢幕</PresentationFormat>
  <Paragraphs>2</Paragraphs>
  <Slides>12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8" baseType="lpstr">
      <vt:lpstr>微軟正黑體</vt:lpstr>
      <vt:lpstr>新細明體</vt:lpstr>
      <vt:lpstr>標楷體</vt:lpstr>
      <vt:lpstr>Arial</vt:lpstr>
      <vt:lpstr>Garamond</vt:lpstr>
      <vt:lpstr>有機</vt:lpstr>
      <vt:lpstr>不收玩具的自己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長頸鹿哈利</dc:title>
  <dc:creator>User</dc:creator>
  <cp:lastModifiedBy>User</cp:lastModifiedBy>
  <cp:revision>8</cp:revision>
  <dcterms:created xsi:type="dcterms:W3CDTF">2020-09-29T07:14:45Z</dcterms:created>
  <dcterms:modified xsi:type="dcterms:W3CDTF">2023-09-05T05:55:42Z</dcterms:modified>
</cp:coreProperties>
</file>